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2A3C92-8F2F-42AD-9765-A9C51C5C1E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E195185-8F2F-4161-8F12-DF27E700B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F2201-4E9E-476A-B73A-0EE7900A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C2B2B5-C922-40F5-BE1D-FA3AEBCA5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445E00-D95B-4E1B-B58C-8DC579DEC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79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78C4A-7DA1-41CA-9650-F7D4A44A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B8B1771-2C4B-46F2-9246-2E7105759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3E8454-6329-449A-9DBC-084001A87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FCFAE2-538F-4B01-8528-5D5DE919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9112EC-A5C2-402E-AB35-3023127C1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42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3D1BAD1-62C0-46F9-86E4-161D222BE1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45FC30-BACB-460F-BDD6-B52F90789D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4F0A12-108A-46D3-96E1-9D3C4759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6911A2-B62B-4E3B-B8CA-3F7A491F0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2925C1-C6DB-4B25-B0A7-F48C002B5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75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B9E62F-0FA8-4F0F-93F1-848076F06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31D95C-B86E-4230-87DA-DD9A3CCBA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621962-2729-44DD-B5D6-E4E4361EB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BBAB2E-9BB9-4932-9CE7-039DC67FF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531F64-9DEF-4687-B99F-D4B06FF6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89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E7C66B-CA90-4001-81AE-4F3C10790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796AA4-4024-48F0-AEC0-D7D595029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7ACEA8-09FC-44A5-BCFA-3F36D4DF2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E33A90-CEC8-4C1F-8A5A-9674EED39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CFEA0C-D4BA-4639-B121-8C288D756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14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3D437C-E18D-4687-BED3-80E10CED8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737B73-4837-4878-A563-6B1E8248F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996F1D-5807-426C-A394-849769CF0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BBC7A6-36C6-4283-A416-72199086B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8A3F5C-237A-4B5E-97D6-DB6B19EE0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13BF1-4088-472A-AC57-368BEE83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898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CD394-B184-4CE2-8627-6E86FB238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57F447-7AF2-4713-96ED-296378816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222E5DB-2457-4784-B1FA-B811B2FC4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A98AA63-FDA7-4218-81A5-F15485ACC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4A9EB5-F955-4D25-A2AC-9F920648C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A7A2974-4A4D-4FE5-B91C-98113D1EA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AF9D3A-C8AE-4B33-8E73-7428FA984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13C7192-335E-491E-A132-1189F6B01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52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7290ED-4336-4DCF-A7C0-2E8F584C2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27BB25-8B83-4142-A739-99EACA638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EC0F0DE-FEAB-4D0C-9528-857D10258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003A9A-3E0D-46E8-9116-A61F605C1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952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B70C9A-0E36-4B9F-BFDA-4CDF242AA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E1F4960-AAB9-4061-BD22-8663B8502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80CC14-33E2-49EB-AF5D-30E3CD898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820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FC5F6E-3A19-4D8A-982C-987CA304B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362A4C-F5C6-40A8-B3B6-05F764337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13BF22-EDE8-46ED-94A6-882498A46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2CD438-0A84-4D29-BD84-8D1C043C4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90C981-4A00-427E-8C02-7E88821F4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5ED5CF-DE42-4BB0-BFBD-3B61B9AD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98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11DEED-AB9F-4CF7-BC84-14C7ADFE1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27748EB-9EB1-474D-8159-1FAF095B90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6FDE48-4EFA-4AA3-BD63-38A1D0A01F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1AB89B7-B803-47A6-AA8D-1A051A8DF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85323C-F6FB-4BBE-AE44-DF3C0D985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5556C6-E6D6-4FCE-8C47-1EB5B903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19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C74166A-0FCB-40FB-9162-D717150A4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2A8D9F-F528-4B0F-9EDA-2FE0B6156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C437B7-11C0-44C0-93D9-D4C998436C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E32EF-2F08-4544-9274-81672E28DC4B}" type="datetimeFigureOut">
              <a:rPr kumimoji="1" lang="ja-JP" altLang="en-US" smtClean="0"/>
              <a:t>2022/1/17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00793-967A-4CE3-AE37-643C312611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D7C238-91FA-4E6B-B73D-2D161B0E4B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E72AA-3DAF-490B-BE62-AE0CAF01DB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1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F54865B-56BE-48CF-B6B6-B1CD2292A4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 b="10515"/>
          <a:stretch/>
        </p:blipFill>
        <p:spPr>
          <a:xfrm>
            <a:off x="1224501" y="0"/>
            <a:ext cx="6186229" cy="6858000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722DFAF-1A28-4F92-9A98-A50AC304D540}"/>
              </a:ext>
            </a:extLst>
          </p:cNvPr>
          <p:cNvSpPr/>
          <p:nvPr/>
        </p:nvSpPr>
        <p:spPr>
          <a:xfrm>
            <a:off x="2644091" y="3219489"/>
            <a:ext cx="858741" cy="995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L 字 11">
            <a:extLst>
              <a:ext uri="{FF2B5EF4-FFF2-40B4-BE49-F238E27FC236}">
                <a16:creationId xmlns:a16="http://schemas.microsoft.com/office/drawing/2014/main" id="{F8143E50-5C94-4B2A-99E6-233869BA0EF5}"/>
              </a:ext>
            </a:extLst>
          </p:cNvPr>
          <p:cNvSpPr/>
          <p:nvPr/>
        </p:nvSpPr>
        <p:spPr>
          <a:xfrm rot="16707950">
            <a:off x="3187729" y="3060259"/>
            <a:ext cx="1888216" cy="3362880"/>
          </a:xfrm>
          <a:prstGeom prst="corner">
            <a:avLst>
              <a:gd name="adj1" fmla="val 42514"/>
              <a:gd name="adj2" fmla="val 4305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7DA464B-E7E7-4DFE-9395-9ADE918B6BC0}"/>
              </a:ext>
            </a:extLst>
          </p:cNvPr>
          <p:cNvSpPr txBox="1"/>
          <p:nvPr/>
        </p:nvSpPr>
        <p:spPr>
          <a:xfrm rot="504845">
            <a:off x="2751152" y="505305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キッチンカーブース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1E2C716-DCF0-42C3-9507-A1E5DFE83AA5}"/>
              </a:ext>
            </a:extLst>
          </p:cNvPr>
          <p:cNvSpPr/>
          <p:nvPr/>
        </p:nvSpPr>
        <p:spPr>
          <a:xfrm>
            <a:off x="3893252" y="3199887"/>
            <a:ext cx="1012701" cy="995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AD45F14-357D-467A-9157-9994FB155B58}"/>
              </a:ext>
            </a:extLst>
          </p:cNvPr>
          <p:cNvSpPr/>
          <p:nvPr/>
        </p:nvSpPr>
        <p:spPr>
          <a:xfrm>
            <a:off x="3770269" y="973886"/>
            <a:ext cx="629334" cy="6031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C4E34FF-DE42-4D64-B681-C90A75EF2436}"/>
              </a:ext>
            </a:extLst>
          </p:cNvPr>
          <p:cNvSpPr/>
          <p:nvPr/>
        </p:nvSpPr>
        <p:spPr>
          <a:xfrm>
            <a:off x="5296373" y="2258999"/>
            <a:ext cx="659958" cy="10998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18B41F2-20D1-41D6-9ACB-E3796F9A0D7C}"/>
              </a:ext>
            </a:extLst>
          </p:cNvPr>
          <p:cNvSpPr/>
          <p:nvPr/>
        </p:nvSpPr>
        <p:spPr>
          <a:xfrm>
            <a:off x="4586020" y="1133596"/>
            <a:ext cx="978371" cy="6031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69D852A-8FA3-4955-B795-555538945FAB}"/>
              </a:ext>
            </a:extLst>
          </p:cNvPr>
          <p:cNvSpPr txBox="1"/>
          <p:nvPr/>
        </p:nvSpPr>
        <p:spPr>
          <a:xfrm>
            <a:off x="2613691" y="3541529"/>
            <a:ext cx="99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体験ブース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28C7470-9FB4-4297-8CB6-FF802144E224}"/>
              </a:ext>
            </a:extLst>
          </p:cNvPr>
          <p:cNvSpPr txBox="1"/>
          <p:nvPr/>
        </p:nvSpPr>
        <p:spPr>
          <a:xfrm>
            <a:off x="3855224" y="3520005"/>
            <a:ext cx="1141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フリマブース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1F02C12-849D-4264-955B-5FB57DB73D25}"/>
              </a:ext>
            </a:extLst>
          </p:cNvPr>
          <p:cNvSpPr txBox="1"/>
          <p:nvPr/>
        </p:nvSpPr>
        <p:spPr>
          <a:xfrm>
            <a:off x="3800394" y="1133596"/>
            <a:ext cx="56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本部</a:t>
            </a:r>
            <a:endParaRPr kumimoji="1" lang="ja-JP" altLang="en-US" sz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88D483F-F357-4B48-B8F4-B5BF3888F478}"/>
              </a:ext>
            </a:extLst>
          </p:cNvPr>
          <p:cNvSpPr txBox="1"/>
          <p:nvPr/>
        </p:nvSpPr>
        <p:spPr>
          <a:xfrm>
            <a:off x="4695114" y="1259724"/>
            <a:ext cx="844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ステージ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FE23093-03A9-4BF6-ABF5-1FFFEACA1614}"/>
              </a:ext>
            </a:extLst>
          </p:cNvPr>
          <p:cNvSpPr txBox="1"/>
          <p:nvPr/>
        </p:nvSpPr>
        <p:spPr>
          <a:xfrm>
            <a:off x="5296373" y="2547301"/>
            <a:ext cx="844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泉州</a:t>
            </a:r>
            <a:endParaRPr kumimoji="1" lang="en-US" altLang="ja-JP" sz="1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ブース</a:t>
            </a:r>
          </a:p>
        </p:txBody>
      </p:sp>
    </p:spTree>
    <p:extLst>
      <p:ext uri="{BB962C8B-B14F-4D97-AF65-F5344CB8AC3E}">
        <p14:creationId xmlns:p14="http://schemas.microsoft.com/office/powerpoint/2010/main" val="838684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HGSｺﾞｼｯｸE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TaniyanＰＣ</cp:lastModifiedBy>
  <cp:revision>1</cp:revision>
  <dcterms:created xsi:type="dcterms:W3CDTF">2022-01-17T07:09:21Z</dcterms:created>
  <dcterms:modified xsi:type="dcterms:W3CDTF">2022-01-17T07:09:50Z</dcterms:modified>
</cp:coreProperties>
</file>